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30275213" cy="42803763"/>
  <p:notesSz cx="42803763" cy="30275213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62" d="100"/>
          <a:sy n="62" d="100"/>
        </p:scale>
        <p:origin x="-238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82925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7"/>
          <p:cNvSpPr txBox="1"/>
          <p:nvPr/>
        </p:nvSpPr>
        <p:spPr>
          <a:xfrm>
            <a:off x="502920" y="3657600"/>
            <a:ext cx="29269944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6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Poster Title: A Descriptive and Informative Title That Clearly Reflects the Study</a:t>
            </a:r>
            <a:endParaRPr lang="en-US" sz="5600" dirty="0"/>
          </a:p>
        </p:txBody>
      </p:sp>
      <p:sp>
        <p:nvSpPr>
          <p:cNvPr id="10" name="Text 8"/>
          <p:cNvSpPr txBox="1"/>
          <p:nvPr/>
        </p:nvSpPr>
        <p:spPr>
          <a:xfrm>
            <a:off x="502920" y="6016752"/>
            <a:ext cx="29269944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Name Surname¹, Full Name Surname², Full Name Surname³</a:t>
            </a:r>
            <a:endParaRPr lang="en-US" sz="2900" dirty="0"/>
          </a:p>
        </p:txBody>
      </p:sp>
      <p:sp>
        <p:nvSpPr>
          <p:cNvPr id="11" name="Text 9"/>
          <p:cNvSpPr txBox="1"/>
          <p:nvPr/>
        </p:nvSpPr>
        <p:spPr>
          <a:xfrm>
            <a:off x="502920" y="6803136"/>
            <a:ext cx="29269944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¹Department, Faculty, University, City, Country  |  email1@domain.com  |  ORCID: 0000-0000-0000-0000</a:t>
            </a:r>
            <a:endParaRPr lang="en-US" sz="1900" dirty="0"/>
          </a:p>
          <a:p>
            <a:pPr marL="0" indent="0" algn="ctr">
              <a:buNone/>
            </a:pPr>
            <a:r>
              <a:rPr lang="en-US" sz="19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²Department, Faculty, University, City, Country  |  email2@domain.com  |  ORCID: 0000-0000-0000-0000</a:t>
            </a:r>
            <a:endParaRPr lang="en-US" sz="1900" dirty="0"/>
          </a:p>
          <a:p>
            <a:pPr marL="0" indent="0" algn="ctr">
              <a:buNone/>
            </a:pPr>
            <a:r>
              <a:rPr lang="en-US" sz="19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³Department, Faculty, University, City, Country  |  email3@domain.com  |  ORCID: 0000-0000-0000-0000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502920" y="8467344"/>
            <a:ext cx="29269944" cy="64008"/>
          </a:xfrm>
          <a:prstGeom prst="rect">
            <a:avLst/>
          </a:prstGeom>
          <a:solidFill>
            <a:srgbClr val="2E6DA4"/>
          </a:solidFill>
          <a:ln w="12700">
            <a:solidFill>
              <a:srgbClr val="2E6DA4"/>
            </a:solidFill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13" name="Shape 11"/>
          <p:cNvSpPr/>
          <p:nvPr/>
        </p:nvSpPr>
        <p:spPr>
          <a:xfrm>
            <a:off x="502920" y="8741664"/>
            <a:ext cx="9561576" cy="566928"/>
          </a:xfrm>
          <a:prstGeom prst="rect">
            <a:avLst/>
          </a:prstGeom>
          <a:solidFill>
            <a:srgbClr val="1A3A5C"/>
          </a:solidFill>
          <a:ln w="12700">
            <a:solidFill>
              <a:srgbClr val="1A3A5C"/>
            </a:solidFill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14" name="Text 12"/>
          <p:cNvSpPr txBox="1"/>
          <p:nvPr/>
        </p:nvSpPr>
        <p:spPr>
          <a:xfrm>
            <a:off x="640080" y="8814816"/>
            <a:ext cx="930554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INTRODUCTION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502920" y="9308592"/>
            <a:ext cx="9561576" cy="5852160"/>
          </a:xfrm>
          <a:prstGeom prst="rect">
            <a:avLst/>
          </a:prstGeom>
          <a:solidFill>
            <a:srgbClr val="F7FAFD"/>
          </a:solidFill>
          <a:ln w="635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16" name="Text 14"/>
          <p:cNvSpPr txBox="1"/>
          <p:nvPr/>
        </p:nvSpPr>
        <p:spPr>
          <a:xfrm>
            <a:off x="685800" y="9473184"/>
            <a:ext cx="9195816" cy="5522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 background and motivation for the study. State the research problem clearly. Summarize key prior work and identify the gap this study addresses.</a:t>
            </a:r>
            <a:endParaRPr lang="en-US" sz="1900" dirty="0"/>
          </a:p>
          <a:p>
            <a:pPr marL="0" indent="0">
              <a:lnSpc>
                <a:spcPct val="115000"/>
              </a:lnSpc>
              <a:buNone/>
            </a:pPr>
            <a:endParaRPr lang="en-US" sz="19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Conclude with the objective and main contribution of the research.</a:t>
            </a:r>
            <a:endParaRPr lang="en-US" sz="1900" dirty="0"/>
          </a:p>
        </p:txBody>
      </p:sp>
      <p:sp>
        <p:nvSpPr>
          <p:cNvPr id="17" name="Shape 15"/>
          <p:cNvSpPr/>
          <p:nvPr/>
        </p:nvSpPr>
        <p:spPr>
          <a:xfrm>
            <a:off x="502920" y="15416784"/>
            <a:ext cx="9561576" cy="566928"/>
          </a:xfrm>
          <a:prstGeom prst="rect">
            <a:avLst/>
          </a:prstGeom>
          <a:solidFill>
            <a:srgbClr val="1A3A5C"/>
          </a:solidFill>
          <a:ln w="12700">
            <a:solidFill>
              <a:srgbClr val="1A3A5C"/>
            </a:solidFill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18" name="Text 16"/>
          <p:cNvSpPr txBox="1"/>
          <p:nvPr/>
        </p:nvSpPr>
        <p:spPr>
          <a:xfrm>
            <a:off x="640080" y="15489936"/>
            <a:ext cx="930554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OBJECTIVES</a:t>
            </a:r>
            <a:endParaRPr lang="en-US" sz="2200" dirty="0"/>
          </a:p>
        </p:txBody>
      </p:sp>
      <p:sp>
        <p:nvSpPr>
          <p:cNvPr id="19" name="Shape 17"/>
          <p:cNvSpPr/>
          <p:nvPr/>
        </p:nvSpPr>
        <p:spPr>
          <a:xfrm>
            <a:off x="502920" y="15983712"/>
            <a:ext cx="9561576" cy="3474720"/>
          </a:xfrm>
          <a:prstGeom prst="rect">
            <a:avLst/>
          </a:prstGeom>
          <a:solidFill>
            <a:srgbClr val="F7FAFD"/>
          </a:solidFill>
          <a:ln w="635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20" name="Text 18"/>
          <p:cNvSpPr txBox="1"/>
          <p:nvPr/>
        </p:nvSpPr>
        <p:spPr>
          <a:xfrm>
            <a:off x="685800" y="16148304"/>
            <a:ext cx="9195816" cy="3145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Primary objective of the study</a:t>
            </a:r>
            <a:endParaRPr lang="en-US" sz="1900" dirty="0"/>
          </a:p>
          <a:p>
            <a:pPr marL="0" indent="0">
              <a:lnSpc>
                <a:spcPct val="115000"/>
              </a:lnSpc>
              <a:buNone/>
            </a:pPr>
            <a:endParaRPr lang="en-US" sz="19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Secondary objective or research hypothesis</a:t>
            </a:r>
            <a:endParaRPr lang="en-US" sz="1900" dirty="0"/>
          </a:p>
          <a:p>
            <a:pPr marL="0" indent="0">
              <a:lnSpc>
                <a:spcPct val="115000"/>
              </a:lnSpc>
              <a:buNone/>
            </a:pPr>
            <a:endParaRPr lang="en-US" sz="19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Expected contribution to the field</a:t>
            </a:r>
            <a:endParaRPr lang="en-US" sz="1900" dirty="0"/>
          </a:p>
          <a:p>
            <a:pPr marL="0" indent="0">
              <a:lnSpc>
                <a:spcPct val="115000"/>
              </a:lnSpc>
              <a:buNone/>
            </a:pPr>
            <a:endParaRPr lang="en-US" sz="19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Scope and limitations of the work</a:t>
            </a:r>
            <a:endParaRPr lang="en-US" sz="1900" dirty="0"/>
          </a:p>
        </p:txBody>
      </p:sp>
      <p:sp>
        <p:nvSpPr>
          <p:cNvPr id="21" name="Shape 19"/>
          <p:cNvSpPr/>
          <p:nvPr/>
        </p:nvSpPr>
        <p:spPr>
          <a:xfrm>
            <a:off x="502920" y="19714464"/>
            <a:ext cx="9561576" cy="566928"/>
          </a:xfrm>
          <a:prstGeom prst="rect">
            <a:avLst/>
          </a:prstGeom>
          <a:solidFill>
            <a:srgbClr val="1A3A5C"/>
          </a:solidFill>
          <a:ln w="12700">
            <a:solidFill>
              <a:srgbClr val="1A3A5C"/>
            </a:solidFill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22" name="Text 20"/>
          <p:cNvSpPr txBox="1"/>
          <p:nvPr/>
        </p:nvSpPr>
        <p:spPr>
          <a:xfrm>
            <a:off x="640080" y="19787616"/>
            <a:ext cx="930554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MATERIALS &amp; METHODS</a:t>
            </a:r>
            <a:endParaRPr lang="en-US" sz="2200" dirty="0"/>
          </a:p>
        </p:txBody>
      </p:sp>
      <p:sp>
        <p:nvSpPr>
          <p:cNvPr id="23" name="Shape 21"/>
          <p:cNvSpPr/>
          <p:nvPr/>
        </p:nvSpPr>
        <p:spPr>
          <a:xfrm>
            <a:off x="502920" y="20281392"/>
            <a:ext cx="9561576" cy="20327112"/>
          </a:xfrm>
          <a:prstGeom prst="rect">
            <a:avLst/>
          </a:prstGeom>
          <a:solidFill>
            <a:srgbClr val="F7FAFD"/>
          </a:solidFill>
          <a:ln w="635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24" name="Text 22"/>
          <p:cNvSpPr txBox="1"/>
          <p:nvPr/>
        </p:nvSpPr>
        <p:spPr>
          <a:xfrm>
            <a:off x="685800" y="20445984"/>
            <a:ext cx="9195816" cy="19997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Describe the data, materials, experimental setup, algorithms, and evaluation protocols.</a:t>
            </a:r>
            <a:endParaRPr lang="en-US" sz="1900" dirty="0"/>
          </a:p>
          <a:p>
            <a:pPr marL="0" indent="0">
              <a:lnSpc>
                <a:spcPct val="115000"/>
              </a:lnSpc>
              <a:buNone/>
            </a:pPr>
            <a:endParaRPr lang="en-US" sz="19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Include relevant parameters, software and hardware used, and statistical methods. Mention dataset splits, sample sizes, and ethical approval if applicable.</a:t>
            </a:r>
            <a:endParaRPr lang="en-US" sz="1900" dirty="0"/>
          </a:p>
        </p:txBody>
      </p:sp>
      <p:sp>
        <p:nvSpPr>
          <p:cNvPr id="25" name="Shape 23"/>
          <p:cNvSpPr/>
          <p:nvPr/>
        </p:nvSpPr>
        <p:spPr>
          <a:xfrm>
            <a:off x="10357104" y="8741664"/>
            <a:ext cx="9561576" cy="566928"/>
          </a:xfrm>
          <a:prstGeom prst="rect">
            <a:avLst/>
          </a:prstGeom>
          <a:solidFill>
            <a:srgbClr val="1A3A5C"/>
          </a:solidFill>
          <a:ln w="12700">
            <a:solidFill>
              <a:srgbClr val="1A3A5C"/>
            </a:solidFill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26" name="Text 24"/>
          <p:cNvSpPr txBox="1"/>
          <p:nvPr/>
        </p:nvSpPr>
        <p:spPr>
          <a:xfrm>
            <a:off x="10494264" y="8814816"/>
            <a:ext cx="930554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RESULTS</a:t>
            </a:r>
            <a:endParaRPr lang="en-US" sz="2200" dirty="0"/>
          </a:p>
        </p:txBody>
      </p:sp>
      <p:sp>
        <p:nvSpPr>
          <p:cNvPr id="27" name="Shape 25"/>
          <p:cNvSpPr/>
          <p:nvPr/>
        </p:nvSpPr>
        <p:spPr>
          <a:xfrm>
            <a:off x="10357104" y="9308592"/>
            <a:ext cx="9561576" cy="6858000"/>
          </a:xfrm>
          <a:prstGeom prst="rect">
            <a:avLst/>
          </a:prstGeom>
          <a:solidFill>
            <a:srgbClr val="D6E8F7"/>
          </a:solidFill>
          <a:ln w="11430">
            <a:solidFill>
              <a:srgbClr val="2E6DA4"/>
            </a:solidFill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28" name="Text 26"/>
          <p:cNvSpPr txBox="1"/>
          <p:nvPr/>
        </p:nvSpPr>
        <p:spPr>
          <a:xfrm>
            <a:off x="10539984" y="12371832"/>
            <a:ext cx="919581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i="1" dirty="0">
                <a:solidFill>
                  <a:srgbClr val="2E6D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Figure 1: Insert your chart or graph here ]</a:t>
            </a:r>
            <a:endParaRPr lang="en-US" sz="2000" dirty="0"/>
          </a:p>
        </p:txBody>
      </p:sp>
      <p:sp>
        <p:nvSpPr>
          <p:cNvPr id="29" name="Text 27"/>
          <p:cNvSpPr txBox="1"/>
          <p:nvPr/>
        </p:nvSpPr>
        <p:spPr>
          <a:xfrm>
            <a:off x="10357104" y="16230600"/>
            <a:ext cx="956157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i="1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Figure 1. Caption describing the figure content.</a:t>
            </a:r>
            <a:endParaRPr lang="en-US" sz="1700" dirty="0"/>
          </a:p>
        </p:txBody>
      </p:sp>
      <p:sp>
        <p:nvSpPr>
          <p:cNvPr id="30" name="Shape 28"/>
          <p:cNvSpPr/>
          <p:nvPr/>
        </p:nvSpPr>
        <p:spPr>
          <a:xfrm>
            <a:off x="10357104" y="16806672"/>
            <a:ext cx="9561576" cy="3657600"/>
          </a:xfrm>
          <a:prstGeom prst="rect">
            <a:avLst/>
          </a:prstGeom>
          <a:solidFill>
            <a:srgbClr val="F7FAFD"/>
          </a:solidFill>
          <a:ln w="635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31" name="Text 29"/>
          <p:cNvSpPr txBox="1"/>
          <p:nvPr/>
        </p:nvSpPr>
        <p:spPr>
          <a:xfrm>
            <a:off x="10539984" y="16971264"/>
            <a:ext cx="9195816" cy="3328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 key findings in a logical order. Refer to figures and tables in the text before they appear. Avoid repeating numerical values already visible in the figures or tables.</a:t>
            </a:r>
            <a:endParaRPr lang="en-US" sz="1900" dirty="0"/>
          </a:p>
        </p:txBody>
      </p:sp>
      <p:sp>
        <p:nvSpPr>
          <p:cNvPr id="32" name="Shape 30"/>
          <p:cNvSpPr/>
          <p:nvPr/>
        </p:nvSpPr>
        <p:spPr>
          <a:xfrm>
            <a:off x="10357104" y="20720304"/>
            <a:ext cx="9561576" cy="566928"/>
          </a:xfrm>
          <a:prstGeom prst="rect">
            <a:avLst/>
          </a:prstGeom>
          <a:solidFill>
            <a:srgbClr val="1A3A5C"/>
          </a:solidFill>
          <a:ln w="12700">
            <a:solidFill>
              <a:srgbClr val="1A3A5C"/>
            </a:solidFill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33" name="Text 31"/>
          <p:cNvSpPr txBox="1"/>
          <p:nvPr/>
        </p:nvSpPr>
        <p:spPr>
          <a:xfrm>
            <a:off x="10494264" y="20793456"/>
            <a:ext cx="930554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Table 1. Example Performance Results</a:t>
            </a:r>
            <a:endParaRPr lang="en-US" sz="2200" dirty="0"/>
          </a:p>
        </p:txBody>
      </p:sp>
      <p:graphicFrame>
        <p:nvGraphicFramePr>
          <p:cNvPr id="3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0357104" y="21287232"/>
          <a:ext cx="9561576" cy="2633472"/>
        </p:xfrm>
        <a:graphic>
          <a:graphicData uri="http://schemas.openxmlformats.org/drawingml/2006/table">
            <a:tbl>
              <a:tblPr/>
              <a:tblGrid>
                <a:gridCol w="31871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87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871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5836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Method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6DA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Accuracy (%)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6DA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F1 Score (%)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6DA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Method A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87.2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86.9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Method B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83.5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82.8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Baseline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79.1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78.4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5" name="Shape 32"/>
          <p:cNvSpPr/>
          <p:nvPr/>
        </p:nvSpPr>
        <p:spPr>
          <a:xfrm>
            <a:off x="20211288" y="8741664"/>
            <a:ext cx="9561576" cy="566928"/>
          </a:xfrm>
          <a:prstGeom prst="rect">
            <a:avLst/>
          </a:prstGeom>
          <a:solidFill>
            <a:srgbClr val="1A3A5C"/>
          </a:solidFill>
          <a:ln w="12700">
            <a:solidFill>
              <a:srgbClr val="1A3A5C"/>
            </a:solidFill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36" name="Text 33"/>
          <p:cNvSpPr txBox="1"/>
          <p:nvPr/>
        </p:nvSpPr>
        <p:spPr>
          <a:xfrm>
            <a:off x="20348448" y="8814816"/>
            <a:ext cx="930554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DISCUSSION</a:t>
            </a:r>
            <a:endParaRPr lang="en-US" sz="2200" dirty="0"/>
          </a:p>
        </p:txBody>
      </p:sp>
      <p:sp>
        <p:nvSpPr>
          <p:cNvPr id="37" name="Shape 34"/>
          <p:cNvSpPr/>
          <p:nvPr/>
        </p:nvSpPr>
        <p:spPr>
          <a:xfrm>
            <a:off x="20211288" y="9308592"/>
            <a:ext cx="9561576" cy="6400800"/>
          </a:xfrm>
          <a:prstGeom prst="rect">
            <a:avLst/>
          </a:prstGeom>
          <a:solidFill>
            <a:srgbClr val="D6E8F7"/>
          </a:solidFill>
          <a:ln w="11430">
            <a:solidFill>
              <a:srgbClr val="2E6DA4"/>
            </a:solidFill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38" name="Text 35"/>
          <p:cNvSpPr txBox="1"/>
          <p:nvPr/>
        </p:nvSpPr>
        <p:spPr>
          <a:xfrm>
            <a:off x="20394168" y="12143232"/>
            <a:ext cx="919581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i="1" dirty="0">
                <a:solidFill>
                  <a:srgbClr val="2E6D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Figure 2: Insert your chart or diagram here ]</a:t>
            </a:r>
            <a:endParaRPr lang="en-US" sz="2000" dirty="0"/>
          </a:p>
        </p:txBody>
      </p:sp>
      <p:sp>
        <p:nvSpPr>
          <p:cNvPr id="39" name="Text 36"/>
          <p:cNvSpPr txBox="1"/>
          <p:nvPr/>
        </p:nvSpPr>
        <p:spPr>
          <a:xfrm>
            <a:off x="20211288" y="15773400"/>
            <a:ext cx="956157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i="1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Figure 2. Caption describing the figure content.</a:t>
            </a:r>
            <a:endParaRPr lang="en-US" sz="1700" dirty="0"/>
          </a:p>
        </p:txBody>
      </p:sp>
      <p:sp>
        <p:nvSpPr>
          <p:cNvPr id="40" name="Shape 37"/>
          <p:cNvSpPr/>
          <p:nvPr/>
        </p:nvSpPr>
        <p:spPr>
          <a:xfrm>
            <a:off x="20211288" y="16349472"/>
            <a:ext cx="9561576" cy="3474720"/>
          </a:xfrm>
          <a:prstGeom prst="rect">
            <a:avLst/>
          </a:prstGeom>
          <a:solidFill>
            <a:srgbClr val="F7FAFD"/>
          </a:solidFill>
          <a:ln w="635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41" name="Text 38"/>
          <p:cNvSpPr txBox="1"/>
          <p:nvPr/>
        </p:nvSpPr>
        <p:spPr>
          <a:xfrm>
            <a:off x="20394168" y="16514064"/>
            <a:ext cx="9195816" cy="3145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 the results in context. Compare findings with prior work. Discuss agreements and discrepancies. Address limitations and broader implications of the study.</a:t>
            </a:r>
            <a:endParaRPr lang="en-US" sz="1900" dirty="0"/>
          </a:p>
        </p:txBody>
      </p:sp>
      <p:sp>
        <p:nvSpPr>
          <p:cNvPr id="42" name="Shape 39"/>
          <p:cNvSpPr/>
          <p:nvPr/>
        </p:nvSpPr>
        <p:spPr>
          <a:xfrm>
            <a:off x="20211288" y="20080224"/>
            <a:ext cx="9561576" cy="566928"/>
          </a:xfrm>
          <a:prstGeom prst="rect">
            <a:avLst/>
          </a:prstGeom>
          <a:solidFill>
            <a:srgbClr val="1A3A5C"/>
          </a:solidFill>
          <a:ln w="12700">
            <a:solidFill>
              <a:srgbClr val="1A3A5C"/>
            </a:solidFill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43" name="Text 40"/>
          <p:cNvSpPr txBox="1"/>
          <p:nvPr/>
        </p:nvSpPr>
        <p:spPr>
          <a:xfrm>
            <a:off x="20348448" y="20153376"/>
            <a:ext cx="930554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CONCLUSIONS</a:t>
            </a:r>
            <a:endParaRPr lang="en-US" sz="2200" dirty="0"/>
          </a:p>
        </p:txBody>
      </p:sp>
      <p:sp>
        <p:nvSpPr>
          <p:cNvPr id="44" name="Shape 41"/>
          <p:cNvSpPr/>
          <p:nvPr/>
        </p:nvSpPr>
        <p:spPr>
          <a:xfrm>
            <a:off x="20211288" y="20647152"/>
            <a:ext cx="9561576" cy="2926080"/>
          </a:xfrm>
          <a:prstGeom prst="rect">
            <a:avLst/>
          </a:prstGeom>
          <a:solidFill>
            <a:srgbClr val="F7FAFD"/>
          </a:solidFill>
          <a:ln w="635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45" name="Text 42"/>
          <p:cNvSpPr txBox="1"/>
          <p:nvPr/>
        </p:nvSpPr>
        <p:spPr>
          <a:xfrm>
            <a:off x="20394168" y="20811744"/>
            <a:ext cx="9195816" cy="2596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Summarize the main finding of the study</a:t>
            </a:r>
            <a:endParaRPr lang="en-US" sz="1900" dirty="0"/>
          </a:p>
          <a:p>
            <a:pPr marL="0" indent="0">
              <a:lnSpc>
                <a:spcPct val="115000"/>
              </a:lnSpc>
              <a:buNone/>
            </a:pPr>
            <a:endParaRPr lang="en-US" sz="19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State the practical or theoretical implication</a:t>
            </a:r>
            <a:endParaRPr lang="en-US" sz="1900" dirty="0"/>
          </a:p>
          <a:p>
            <a:pPr marL="0" indent="0">
              <a:lnSpc>
                <a:spcPct val="115000"/>
              </a:lnSpc>
              <a:buNone/>
            </a:pPr>
            <a:endParaRPr lang="en-US" sz="19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Mention key limitations</a:t>
            </a:r>
            <a:endParaRPr lang="en-US" sz="1900" dirty="0"/>
          </a:p>
          <a:p>
            <a:pPr marL="0" indent="0">
              <a:lnSpc>
                <a:spcPct val="115000"/>
              </a:lnSpc>
              <a:buNone/>
            </a:pPr>
            <a:endParaRPr lang="en-US" sz="19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Suggest specific directions for future work</a:t>
            </a:r>
            <a:endParaRPr lang="en-US" sz="1900" dirty="0"/>
          </a:p>
        </p:txBody>
      </p:sp>
      <p:sp>
        <p:nvSpPr>
          <p:cNvPr id="46" name="Shape 43"/>
          <p:cNvSpPr/>
          <p:nvPr/>
        </p:nvSpPr>
        <p:spPr>
          <a:xfrm>
            <a:off x="20211288" y="23829264"/>
            <a:ext cx="9561576" cy="566928"/>
          </a:xfrm>
          <a:prstGeom prst="rect">
            <a:avLst/>
          </a:prstGeom>
          <a:solidFill>
            <a:srgbClr val="1A3A5C"/>
          </a:solidFill>
          <a:ln w="12700">
            <a:solidFill>
              <a:srgbClr val="1A3A5C"/>
            </a:solidFill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47" name="Text 44"/>
          <p:cNvSpPr txBox="1"/>
          <p:nvPr/>
        </p:nvSpPr>
        <p:spPr>
          <a:xfrm>
            <a:off x="20348448" y="23902416"/>
            <a:ext cx="930554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REFERENCES</a:t>
            </a:r>
            <a:endParaRPr lang="en-US" sz="2200" dirty="0"/>
          </a:p>
        </p:txBody>
      </p:sp>
      <p:sp>
        <p:nvSpPr>
          <p:cNvPr id="48" name="Shape 45"/>
          <p:cNvSpPr/>
          <p:nvPr/>
        </p:nvSpPr>
        <p:spPr>
          <a:xfrm>
            <a:off x="20211288" y="24396192"/>
            <a:ext cx="9561576" cy="16212312"/>
          </a:xfrm>
          <a:prstGeom prst="rect">
            <a:avLst/>
          </a:prstGeom>
          <a:solidFill>
            <a:srgbClr val="F7FAFD"/>
          </a:solidFill>
          <a:ln w="635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49" name="Text 46"/>
          <p:cNvSpPr txBox="1"/>
          <p:nvPr/>
        </p:nvSpPr>
        <p:spPr>
          <a:xfrm>
            <a:off x="20394168" y="24560784"/>
            <a:ext cx="9195816" cy="15883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[1] A. Author and B. Author, "Article title," Journal Title, vol. 10, no. 2, pp. 100-110, 2026.</a:t>
            </a:r>
            <a:endParaRPr lang="en-US" sz="1700" dirty="0"/>
          </a:p>
          <a:p>
            <a:pPr marL="0" indent="0">
              <a:lnSpc>
                <a:spcPct val="115000"/>
              </a:lnSpc>
              <a:buNone/>
            </a:pPr>
            <a:endParaRPr lang="en-US" sz="17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[2] C. Author, Book Title, 2nd ed. City: Publisher, 2025.</a:t>
            </a:r>
            <a:endParaRPr lang="en-US" sz="1700" dirty="0"/>
          </a:p>
          <a:p>
            <a:pPr marL="0" indent="0">
              <a:lnSpc>
                <a:spcPct val="115000"/>
              </a:lnSpc>
              <a:buNone/>
            </a:pPr>
            <a:endParaRPr lang="en-US" sz="17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[3] D. Author, "Paper title," in Proc. Conf. Name, 2026, pp. 20-25.</a:t>
            </a:r>
            <a:endParaRPr lang="en-US" sz="1700" dirty="0"/>
          </a:p>
        </p:txBody>
      </p:sp>
      <p:sp>
        <p:nvSpPr>
          <p:cNvPr id="50" name="Shape 47"/>
          <p:cNvSpPr/>
          <p:nvPr/>
        </p:nvSpPr>
        <p:spPr>
          <a:xfrm>
            <a:off x="0" y="40791384"/>
            <a:ext cx="30275784" cy="2011680"/>
          </a:xfrm>
          <a:prstGeom prst="rect">
            <a:avLst/>
          </a:prstGeom>
          <a:solidFill>
            <a:srgbClr val="1A3A5C"/>
          </a:solidFill>
          <a:ln w="12700">
            <a:solidFill>
              <a:srgbClr val="1A3A5C"/>
            </a:solidFill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51" name="Shape 48"/>
          <p:cNvSpPr/>
          <p:nvPr/>
        </p:nvSpPr>
        <p:spPr>
          <a:xfrm>
            <a:off x="0" y="40791384"/>
            <a:ext cx="30275784" cy="128016"/>
          </a:xfrm>
          <a:prstGeom prst="rect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52" name="Text 49"/>
          <p:cNvSpPr txBox="1"/>
          <p:nvPr/>
        </p:nvSpPr>
        <p:spPr>
          <a:xfrm>
            <a:off x="502920" y="41010840"/>
            <a:ext cx="1150479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E8A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ACKNOWLEDGMENT</a:t>
            </a:r>
            <a:endParaRPr lang="en-US" sz="2100" dirty="0"/>
          </a:p>
        </p:txBody>
      </p:sp>
      <p:sp>
        <p:nvSpPr>
          <p:cNvPr id="53" name="Text 50"/>
          <p:cNvSpPr txBox="1"/>
          <p:nvPr/>
        </p:nvSpPr>
        <p:spPr>
          <a:xfrm>
            <a:off x="502920" y="41431464"/>
            <a:ext cx="1150479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D6E8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study was supported by [funding agency / project no.]. The authors thank [institution or person] for [contribution].</a:t>
            </a:r>
            <a:endParaRPr lang="en-US" sz="1700" dirty="0"/>
          </a:p>
        </p:txBody>
      </p:sp>
      <p:sp>
        <p:nvSpPr>
          <p:cNvPr id="57" name="Text 54"/>
          <p:cNvSpPr txBox="1"/>
          <p:nvPr/>
        </p:nvSpPr>
        <p:spPr>
          <a:xfrm>
            <a:off x="21086064" y="41111424"/>
            <a:ext cx="8686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100" dirty="0">
                <a:solidFill>
                  <a:srgbClr val="D6E8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ICAAD'26  |  23-25 October 2026  |  Konya, Turkiye</a:t>
            </a:r>
            <a:endParaRPr lang="en-US" sz="2100" dirty="0"/>
          </a:p>
        </p:txBody>
      </p:sp>
      <p:sp>
        <p:nvSpPr>
          <p:cNvPr id="58" name="Text 55"/>
          <p:cNvSpPr txBox="1"/>
          <p:nvPr/>
        </p:nvSpPr>
        <p:spPr>
          <a:xfrm>
            <a:off x="21086064" y="41888664"/>
            <a:ext cx="8686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700" dirty="0">
                <a:solidFill>
                  <a:srgbClr val="E8A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Corresponding author: email@domain.com  |  ORCID: 0000-0000-0000-0000</a:t>
            </a:r>
            <a:endParaRPr lang="en-US" sz="1700" dirty="0"/>
          </a:p>
        </p:txBody>
      </p:sp>
      <p:pic>
        <p:nvPicPr>
          <p:cNvPr id="60" name="Resim 59">
            <a:extLst>
              <a:ext uri="{FF2B5EF4-FFF2-40B4-BE49-F238E27FC236}">
                <a16:creationId xmlns:a16="http://schemas.microsoft.com/office/drawing/2014/main" id="{4303B367-0762-D7BB-2912-43DD41319E3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0836" b="30836"/>
          <a:stretch/>
        </p:blipFill>
        <p:spPr>
          <a:xfrm>
            <a:off x="24360" y="18369"/>
            <a:ext cx="30276000" cy="386805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474</Words>
  <Application>Microsoft Macintosh PowerPoint</Application>
  <PresentationFormat>Özel</PresentationFormat>
  <Paragraphs>61</Paragraphs>
  <Slides>1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Yusuf Eryeşil</cp:lastModifiedBy>
  <cp:revision>5</cp:revision>
  <dcterms:created xsi:type="dcterms:W3CDTF">2026-10-07T08:37:56Z</dcterms:created>
  <dcterms:modified xsi:type="dcterms:W3CDTF">2026-10-08T12:00:18Z</dcterms:modified>
</cp:coreProperties>
</file>